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60"/>
  </p:normalViewPr>
  <p:slideViewPr>
    <p:cSldViewPr snapToGrid="0">
      <p:cViewPr varScale="1">
        <p:scale>
          <a:sx n="68" d="100"/>
          <a:sy n="68" d="100"/>
        </p:scale>
        <p:origin x="81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A65804D-50CB-25DB-E735-9CFDBA2F2D2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6195288C-065A-9675-540A-5AE7F9F52DA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4E073A29-911A-8584-E439-B5D0818CAB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6CABD3-1286-444A-B64A-782F6FB70E4A}" type="datetimeFigureOut">
              <a:rPr lang="it-IT" smtClean="0"/>
              <a:t>25/05/2026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695449F1-C03F-2DB1-4C47-55F65DFAD2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99FD2607-9694-4ABB-082B-4F4CB3BA4D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E197F0-0BC6-47EC-8B30-9D0C8272302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365561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1C0DD0C-F803-C259-9C09-7D9D714D8F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B973C3A4-EEB8-C26D-1EEF-B97024F3278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29B42893-06A7-43EA-B03C-C1BF89BB10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6CABD3-1286-444A-B64A-782F6FB70E4A}" type="datetimeFigureOut">
              <a:rPr lang="it-IT" smtClean="0"/>
              <a:t>25/05/2026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173BC821-B46C-78B3-9F42-44369A7D4E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9974D464-D235-CE87-D4CD-68AF65D17C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E197F0-0BC6-47EC-8B30-9D0C8272302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947363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22A4EB26-3B6E-EB08-60C8-3AEDB2AE600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7C506975-5AA8-6079-65D3-07C5BE5C6D9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1AE8AFE7-DD71-F2ED-488D-93F203E0E9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6CABD3-1286-444A-B64A-782F6FB70E4A}" type="datetimeFigureOut">
              <a:rPr lang="it-IT" smtClean="0"/>
              <a:t>25/05/2026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03B0EA92-1B32-7BB1-8088-C2DB8042B2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99CC2CCA-449C-0D09-B640-AEB1109BF9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E197F0-0BC6-47EC-8B30-9D0C8272302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669099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7318B5D-2FA3-A065-178E-FC9E444DA3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9A426E68-234F-20A7-ED12-FC0EF700D3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4DC6E7F8-E199-EE88-19AE-D79766D7DC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6CABD3-1286-444A-B64A-782F6FB70E4A}" type="datetimeFigureOut">
              <a:rPr lang="it-IT" smtClean="0"/>
              <a:t>25/05/2026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DB2A069A-4A7C-FC7B-0651-7622E5B312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1CCBA78C-9941-B762-C0B4-F996B8C267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E197F0-0BC6-47EC-8B30-9D0C8272302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49106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F12E801-EABA-0597-D62D-A5F993428B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026484BC-62BD-40EE-E198-4AE0E8DE46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0E602A8D-EE89-64BD-9B9C-6D355568E3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6CABD3-1286-444A-B64A-782F6FB70E4A}" type="datetimeFigureOut">
              <a:rPr lang="it-IT" smtClean="0"/>
              <a:t>25/05/2026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DA47D311-CBAA-E5E4-F8E6-0FCE8EF071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CF16178B-A0C4-508B-B6FD-F8E94816E4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E197F0-0BC6-47EC-8B30-9D0C8272302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420868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497146B-8C95-FA74-904B-710096E48B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EF3FBE2A-6448-9186-440F-3A86790F055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BED5C879-2CBF-684B-3C06-7CDAA9254BE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EC0B3959-5635-9CEC-7F63-DEC64B2F95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6CABD3-1286-444A-B64A-782F6FB70E4A}" type="datetimeFigureOut">
              <a:rPr lang="it-IT" smtClean="0"/>
              <a:t>25/05/2026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A17289B2-4D83-CCFA-0C4D-799855862C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21D5BA3B-1C1F-D6ED-4844-F5C0FEE0F4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E197F0-0BC6-47EC-8B30-9D0C8272302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287425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1D9B2CC-5DBB-8DB7-9D46-6446AC9D8A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0563EA28-7966-2CC5-4AA9-8C86F5D72FC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43D7C598-F52F-360D-FE4C-364BEFEB68E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61949276-48B4-DB40-5E72-1C7894753BB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D69ED67F-30EE-946F-3DC1-4D3F8F41296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F110D807-F5D1-D895-5EF4-A61D5DBD07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6CABD3-1286-444A-B64A-782F6FB70E4A}" type="datetimeFigureOut">
              <a:rPr lang="it-IT" smtClean="0"/>
              <a:t>25/05/2026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1092614F-1607-F8DB-AE3C-2623C74A83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85C9D043-8125-E3CD-A8E6-919DFC2AA5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E197F0-0BC6-47EC-8B30-9D0C8272302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315792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AAC348A-510C-24D7-4D3E-3BAAA70FBB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9D887971-3AC8-95C9-0A10-DB45DD9FFB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6CABD3-1286-444A-B64A-782F6FB70E4A}" type="datetimeFigureOut">
              <a:rPr lang="it-IT" smtClean="0"/>
              <a:t>25/05/2026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5E421C80-EA0B-ED6E-7B59-37A5A2E67A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D2D8D782-6914-9291-5F22-3D630F33FF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E197F0-0BC6-47EC-8B30-9D0C8272302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861394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A67E818C-1EDD-EBEE-E990-5F40589B32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6CABD3-1286-444A-B64A-782F6FB70E4A}" type="datetimeFigureOut">
              <a:rPr lang="it-IT" smtClean="0"/>
              <a:t>25/05/2026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CDD3A339-E264-8AA7-CE6E-572F1F01EF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FC510788-C9EE-D762-1809-709332ABFA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E197F0-0BC6-47EC-8B30-9D0C8272302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646428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C6008D3-74D5-440A-DE53-3B6CE3C83A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B968338-CC3B-6B2D-D84A-ADE58C5017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5E11E24E-677F-5621-1374-19E62839C95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43102C1D-48EC-3F6F-042D-CF6A26BF50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6CABD3-1286-444A-B64A-782F6FB70E4A}" type="datetimeFigureOut">
              <a:rPr lang="it-IT" smtClean="0"/>
              <a:t>25/05/2026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5EA8D701-BCA1-0876-E859-58B4F8D8A3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F71289E5-EB9D-C010-DE00-CBE4313525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E197F0-0BC6-47EC-8B30-9D0C8272302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821525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0CF74E9-369F-9F69-C2DA-47A09DA5C3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A6B48660-BD97-A07F-8080-02A8868010E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271CBD0A-144E-AB65-93A2-BB7394652DE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96C19F93-E0F2-D836-F4D8-624EA1EC7F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6CABD3-1286-444A-B64A-782F6FB70E4A}" type="datetimeFigureOut">
              <a:rPr lang="it-IT" smtClean="0"/>
              <a:t>25/05/2026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68ED6E78-9A01-FD8F-1403-912C6EBCFF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FC417492-3696-BC9E-63A0-6F82379248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E197F0-0BC6-47EC-8B30-9D0C8272302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736380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F83033ED-200D-511D-8A4E-581651FE05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2DB8E5B2-383E-2DB1-A6F2-FBB07FC2FA7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FF3132CC-711D-356E-639B-C28F10F8EE7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6CABD3-1286-444A-B64A-782F6FB70E4A}" type="datetimeFigureOut">
              <a:rPr lang="it-IT" smtClean="0"/>
              <a:t>25/05/2026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48CAEF3D-6A9C-1F9A-0757-5769560F323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54DF9CB1-4F71-3AC8-3948-5A3F3547090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E197F0-0BC6-47EC-8B30-9D0C8272302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609124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C000"/>
            </a:gs>
            <a:gs pos="70000">
              <a:schemeClr val="accent4">
                <a:lumMod val="97000"/>
                <a:lumOff val="3000"/>
              </a:schemeClr>
            </a:gs>
            <a:gs pos="100000">
              <a:schemeClr val="accent4">
                <a:lumMod val="60000"/>
                <a:lumOff val="40000"/>
              </a:schemeClr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DA95E46-C767-5594-C217-8F64B3A8C07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42644" y="2901853"/>
            <a:ext cx="10034955" cy="2387600"/>
          </a:xfrm>
          <a:noFill/>
        </p:spPr>
        <p:txBody>
          <a:bodyPr>
            <a:normAutofit fontScale="90000"/>
          </a:bodyPr>
          <a:lstStyle/>
          <a:p>
            <a:br>
              <a:rPr lang="it-IT" sz="2200" b="1" dirty="0">
                <a:latin typeface="Engravers MT" panose="02090707080505020304" pitchFamily="18" charset="0"/>
              </a:rPr>
            </a:br>
            <a:r>
              <a:rPr lang="it-IT" sz="2700" b="1" dirty="0">
                <a:solidFill>
                  <a:schemeClr val="bg1"/>
                </a:solidFill>
                <a:latin typeface="Engravers MT" panose="02090707080505020304" pitchFamily="18" charset="0"/>
              </a:rPr>
              <a:t>I docenti e gli alunni </a:t>
            </a:r>
            <a:br>
              <a:rPr lang="it-IT" sz="2700" b="1" dirty="0">
                <a:solidFill>
                  <a:schemeClr val="bg1"/>
                </a:solidFill>
                <a:latin typeface="Engravers MT" panose="02090707080505020304" pitchFamily="18" charset="0"/>
              </a:rPr>
            </a:br>
            <a:r>
              <a:rPr lang="it-IT" sz="2700" b="1" dirty="0">
                <a:solidFill>
                  <a:schemeClr val="bg1"/>
                </a:solidFill>
                <a:latin typeface="Engravers MT" panose="02090707080505020304" pitchFamily="18" charset="0"/>
              </a:rPr>
              <a:t>della Scuola Primaria di Pisoniano</a:t>
            </a:r>
            <a:br>
              <a:rPr lang="it-IT" sz="3200" b="1" dirty="0">
                <a:solidFill>
                  <a:schemeClr val="bg1"/>
                </a:solidFill>
                <a:latin typeface="Californian FB" panose="0207040306080B030204" pitchFamily="18" charset="0"/>
              </a:rPr>
            </a:br>
            <a:br>
              <a:rPr lang="it-IT" sz="3200" b="1" dirty="0">
                <a:solidFill>
                  <a:schemeClr val="bg1"/>
                </a:solidFill>
                <a:latin typeface="Californian FB" panose="0207040306080B030204" pitchFamily="18" charset="0"/>
              </a:rPr>
            </a:br>
            <a:r>
              <a:rPr lang="it-IT" sz="3200" b="1" dirty="0">
                <a:solidFill>
                  <a:schemeClr val="bg1"/>
                </a:solidFill>
                <a:latin typeface="Californian FB" panose="0207040306080B030204" pitchFamily="18" charset="0"/>
              </a:rPr>
              <a:t>presentano</a:t>
            </a:r>
            <a:br>
              <a:rPr lang="it-IT" sz="3200" b="1" dirty="0">
                <a:solidFill>
                  <a:schemeClr val="bg1"/>
                </a:solidFill>
                <a:latin typeface="Californian FB" panose="0207040306080B030204" pitchFamily="18" charset="0"/>
              </a:rPr>
            </a:br>
            <a:br>
              <a:rPr lang="it-IT" sz="3200" b="1" dirty="0">
                <a:solidFill>
                  <a:schemeClr val="bg1"/>
                </a:solidFill>
                <a:latin typeface="Californian FB" panose="0207040306080B030204" pitchFamily="18" charset="0"/>
              </a:rPr>
            </a:br>
            <a:br>
              <a:rPr lang="it-IT" sz="3200" b="1" dirty="0">
                <a:latin typeface="Algerian" panose="04020705040A02060702" pitchFamily="82" charset="0"/>
              </a:rPr>
            </a:br>
            <a:br>
              <a:rPr lang="it-IT" sz="3200" b="1" dirty="0">
                <a:solidFill>
                  <a:srgbClr val="FFFF00"/>
                </a:solidFill>
                <a:latin typeface="Algerian" panose="04020705040A02060702" pitchFamily="82" charset="0"/>
              </a:rPr>
            </a:br>
            <a:r>
              <a:rPr lang="it-IT" sz="49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lgerian" panose="04020705040A02060702" pitchFamily="82" charset="0"/>
              </a:rPr>
              <a:t>Progetto ‘L’ UNIVERSO DEL GIALLO’</a:t>
            </a:r>
            <a:br>
              <a:rPr lang="it-IT" sz="3200" b="1" dirty="0">
                <a:latin typeface="Algerian" panose="04020705040A02060702" pitchFamily="82" charset="0"/>
              </a:rPr>
            </a:br>
            <a:br>
              <a:rPr lang="it-IT" sz="3200" b="1" dirty="0">
                <a:latin typeface="Algerian" panose="04020705040A02060702" pitchFamily="82" charset="0"/>
              </a:rPr>
            </a:br>
            <a:r>
              <a:rPr lang="it-IT" sz="3200" b="1" dirty="0">
                <a:solidFill>
                  <a:schemeClr val="bg1"/>
                </a:solidFill>
                <a:latin typeface="Algerian" panose="04020705040A02060702" pitchFamily="82" charset="0"/>
              </a:rPr>
              <a:t>a. s. 2025-2026 </a:t>
            </a:r>
            <a:br>
              <a:rPr lang="it-IT" sz="1800" dirty="0"/>
            </a:br>
            <a:br>
              <a:rPr lang="it-IT" sz="1800" dirty="0"/>
            </a:br>
            <a:br>
              <a:rPr lang="it-IT" sz="1800" dirty="0"/>
            </a:br>
            <a:endParaRPr lang="it-IT" sz="1800" dirty="0"/>
          </a:p>
        </p:txBody>
      </p:sp>
      <p:sp>
        <p:nvSpPr>
          <p:cNvPr id="6" name="Onda 5">
            <a:extLst>
              <a:ext uri="{FF2B5EF4-FFF2-40B4-BE49-F238E27FC236}">
                <a16:creationId xmlns:a16="http://schemas.microsoft.com/office/drawing/2014/main" id="{AC869ED7-56B5-AFD9-0470-782CEC97932A}"/>
              </a:ext>
            </a:extLst>
          </p:cNvPr>
          <p:cNvSpPr/>
          <p:nvPr/>
        </p:nvSpPr>
        <p:spPr>
          <a:xfrm>
            <a:off x="671732" y="2013957"/>
            <a:ext cx="11071274" cy="3376246"/>
          </a:xfrm>
          <a:prstGeom prst="wave">
            <a:avLst/>
          </a:prstGeom>
          <a:noFill/>
          <a:ln w="57150">
            <a:solidFill>
              <a:srgbClr val="FFFF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8" name="CasellaDiTesto 7">
            <a:extLst>
              <a:ext uri="{FF2B5EF4-FFF2-40B4-BE49-F238E27FC236}">
                <a16:creationId xmlns:a16="http://schemas.microsoft.com/office/drawing/2014/main" id="{7C2DB09C-6370-8CED-594D-A1291955551E}"/>
              </a:ext>
            </a:extLst>
          </p:cNvPr>
          <p:cNvSpPr txBox="1"/>
          <p:nvPr/>
        </p:nvSpPr>
        <p:spPr>
          <a:xfrm>
            <a:off x="671732" y="5490952"/>
            <a:ext cx="6098344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2000" b="1" dirty="0">
                <a:solidFill>
                  <a:schemeClr val="bg1"/>
                </a:solidFill>
              </a:rPr>
              <a:t>MOSTRA D’ARTE COLLETTIVA</a:t>
            </a:r>
            <a:br>
              <a:rPr lang="it-IT" sz="2000" b="1" dirty="0">
                <a:solidFill>
                  <a:schemeClr val="bg1"/>
                </a:solidFill>
              </a:rPr>
            </a:br>
            <a:r>
              <a:rPr lang="it-IT" sz="2000" b="1" dirty="0">
                <a:solidFill>
                  <a:schemeClr val="bg1"/>
                </a:solidFill>
              </a:rPr>
              <a:t>CLASSI IF  IG  IIF  IIG  IIIF  IIIG  IVF  VF  VG</a:t>
            </a:r>
          </a:p>
          <a:p>
            <a:r>
              <a:rPr lang="it-IT" sz="2000" b="1" dirty="0">
                <a:solidFill>
                  <a:schemeClr val="bg1"/>
                </a:solidFill>
              </a:rPr>
              <a:t>Inaugurazione: Venerdì 5 giugno 2026 ore 11</a:t>
            </a:r>
          </a:p>
          <a:p>
            <a:r>
              <a:rPr lang="it-IT" sz="2000" b="1" dirty="0">
                <a:solidFill>
                  <a:schemeClr val="bg1"/>
                </a:solidFill>
              </a:rPr>
              <a:t>Scuola Primaria Pisoniano loc. Sassa</a:t>
            </a:r>
          </a:p>
        </p:txBody>
      </p:sp>
      <p:sp>
        <p:nvSpPr>
          <p:cNvPr id="10" name="CasellaDiTesto 9">
            <a:extLst>
              <a:ext uri="{FF2B5EF4-FFF2-40B4-BE49-F238E27FC236}">
                <a16:creationId xmlns:a16="http://schemas.microsoft.com/office/drawing/2014/main" id="{9D216B37-5F2C-6E13-DEBA-4EDFAB74901C}"/>
              </a:ext>
            </a:extLst>
          </p:cNvPr>
          <p:cNvSpPr txBox="1"/>
          <p:nvPr/>
        </p:nvSpPr>
        <p:spPr>
          <a:xfrm>
            <a:off x="5965371" y="5816434"/>
            <a:ext cx="5879626" cy="7386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it-IT" b="1" i="1" dirty="0">
                <a:solidFill>
                  <a:schemeClr val="bg1"/>
                </a:solidFill>
              </a:rPr>
              <a:t>«Come il sole, il giallo diffonde ovunque la sua luce».                               </a:t>
            </a:r>
            <a:r>
              <a:rPr lang="it-IT" sz="2400" b="1" dirty="0">
                <a:solidFill>
                  <a:schemeClr val="bg1"/>
                </a:solidFill>
                <a:latin typeface="Blackadder ITC" panose="04020505051007020D02" pitchFamily="82" charset="0"/>
              </a:rPr>
              <a:t>Henri Matisse</a:t>
            </a:r>
          </a:p>
        </p:txBody>
      </p:sp>
      <p:sp>
        <p:nvSpPr>
          <p:cNvPr id="11" name="Scorrimento orizzontale 10">
            <a:extLst>
              <a:ext uri="{FF2B5EF4-FFF2-40B4-BE49-F238E27FC236}">
                <a16:creationId xmlns:a16="http://schemas.microsoft.com/office/drawing/2014/main" id="{44685B0D-D6AF-D521-20D8-A5C2DD53DDD8}"/>
              </a:ext>
            </a:extLst>
          </p:cNvPr>
          <p:cNvSpPr/>
          <p:nvPr/>
        </p:nvSpPr>
        <p:spPr>
          <a:xfrm>
            <a:off x="5746654" y="5656288"/>
            <a:ext cx="6098343" cy="1158103"/>
          </a:xfrm>
          <a:prstGeom prst="horizontalScroll">
            <a:avLst/>
          </a:prstGeom>
          <a:noFill/>
          <a:ln w="28575">
            <a:solidFill>
              <a:srgbClr val="FFFF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0497663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80</Words>
  <Application>Microsoft Office PowerPoint</Application>
  <PresentationFormat>Widescreen</PresentationFormat>
  <Paragraphs>5</Paragraphs>
  <Slides>1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7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9" baseType="lpstr">
      <vt:lpstr>Algerian</vt:lpstr>
      <vt:lpstr>Arial</vt:lpstr>
      <vt:lpstr>Blackadder ITC</vt:lpstr>
      <vt:lpstr>Calibri</vt:lpstr>
      <vt:lpstr>Calibri Light</vt:lpstr>
      <vt:lpstr>Californian FB</vt:lpstr>
      <vt:lpstr>Engravers MT</vt:lpstr>
      <vt:lpstr>Tema di Office</vt:lpstr>
      <vt:lpstr> I docenti e gli alunni  della Scuola Primaria di Pisoniano  presentano    Progetto ‘L’ UNIVERSO DEL GIALLO’  a. s. 2025-2026  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Francesca</dc:creator>
  <cp:lastModifiedBy>Francesca</cp:lastModifiedBy>
  <cp:revision>2</cp:revision>
  <dcterms:created xsi:type="dcterms:W3CDTF">2026-05-25T20:35:11Z</dcterms:created>
  <dcterms:modified xsi:type="dcterms:W3CDTF">2026-05-25T20:58:51Z</dcterms:modified>
</cp:coreProperties>
</file>